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6" r:id="rId9"/>
    <p:sldId id="265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FF"/>
    <a:srgbClr val="ED6A24"/>
    <a:srgbClr val="2C8244"/>
    <a:srgbClr val="008A3F"/>
    <a:srgbClr val="F57933"/>
    <a:srgbClr val="FFD2EE"/>
    <a:srgbClr val="FF86E0"/>
    <a:srgbClr val="F3BB9D"/>
    <a:srgbClr val="00BAFF"/>
    <a:srgbClr val="FF8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EE58-86D7-4944-B74B-E4659D4751F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9835-4630-0743-8FC4-A3A962E6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9835-4630-0743-8FC4-A3A962E68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AD1C-FF5C-F84D-814B-5ECFE97D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E068A-333E-634A-A46F-D1A3ADFCC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0B75-7903-C048-B19A-CA38548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FCD9-4FF0-894E-9D5A-FDF4D51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0630D-2749-4748-857D-6B8C9949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D82E-C55F-CD41-8174-D9998959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B6392-5494-674F-9F44-DD6DC9D24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AD4B-6D3F-154A-AC6E-A6CBFEA5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9706-F840-B341-BF44-C659E8C3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C008-AED3-8B44-BB92-AB496048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6FEFE-F7C5-424D-AC3B-210FA116E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C7E9D-47FD-4048-9AD2-B59F8BFD1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5C9A-72AA-FF47-AC49-6EE5C6F8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F13F-C66E-3B44-A8AE-3B65B2F7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5005F-2C8B-2A49-8FF7-92D8A546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AAE4-7536-1F4A-BBF3-6DF7DA2C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0920-2949-AB48-82A7-DBEAA1AD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67EFF-65D9-174A-B6B0-FF9A522C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3DE2-576B-D848-9237-E0770F41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57E3-3B52-4F4E-937E-795D6231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9376-B253-DD4D-BFD7-2F5BF71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057B4-4101-664A-BB09-1C50A213D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8FA45-14C2-4142-82F2-873E7033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E7398-9DE9-5246-851A-2E809556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5A42-9D73-CA4C-B24F-DD6F88E3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0B08-F4CB-264F-9A2E-9A9B7616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D9F2-28B2-2146-AE9B-896CCA2D3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173C2-C78A-F648-9345-31985F9E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A5923-2B9D-E049-9890-1D83B40D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70144-A92A-2546-A32C-ADBA6575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0D96C-4690-B84F-8700-EE77B8C5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8D4-1912-DF4B-A5DB-7DB4513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1A723-67E9-0240-BC4A-1374C3A16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46888-75A7-F445-BB0A-8FD5695B8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9D0AA-35E4-5748-8FA4-A2250762D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D734F-BFA7-164A-86FB-0C273BAB3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CA557-56D1-8D4D-B10D-005DACC5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94281-E3EA-0D47-A225-3AB54A01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D432A-F0A5-694E-AF23-86D5B6ED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B331-5EA6-B442-A147-8227E647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63B0B-58E0-464D-A86B-150D1F89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61D42-BCB5-204A-9DB4-50C69914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F9D0-3BF1-2F4F-97E2-FA76EB1F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490E3-3F0E-C041-B370-EEB80F55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AF25-FE0E-4347-BE71-F050D5B5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8BE7D-B5BB-0342-A705-FAF2F7A1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6E11-170D-2140-93DF-BC553F46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9DF4-25C7-F24D-B6D0-EA0EA1A4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D4097-5388-114C-961A-FFA64EDBE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1519A-2629-FF41-A461-5541BDCD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A6335-97F9-3040-9430-5C43022E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3739E-35E3-3045-A319-6E23FBE4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83E8-5108-454A-BCD3-382A0D7B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5BD36-C666-A141-9FA2-82850F92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0D878-DAB8-5D40-8837-6E8430988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B6483-F3DE-5A4A-B0F2-53691044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EC8D0-D8D4-924B-960E-8618D84C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D794-644E-514E-80FB-963EBC48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14615-7753-AA45-B23F-E16FB064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21B7-8764-0741-A7AD-89235700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E962-7391-6A43-B7AE-A263C63CC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E0B7-9EE8-DC43-876B-734C52DFCCE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5FC7E-1FDD-CE42-817C-DFF78B857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63E65-1E31-5E4C-BB9A-9193C0BBF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CBD6-E561-B040-9DD3-2576EE7CA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3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microsoft.com/office/2007/relationships/hdphoto" Target="../media/hdphoto38.wdp"/><Relationship Id="rId4" Type="http://schemas.microsoft.com/office/2007/relationships/hdphoto" Target="../media/hdphoto36.wdp"/><Relationship Id="rId9" Type="http://schemas.openxmlformats.org/officeDocument/2006/relationships/image" Target="../media/image17.png"/><Relationship Id="rId14" Type="http://schemas.microsoft.com/office/2007/relationships/hdphoto" Target="../media/hdphoto4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13" Type="http://schemas.microsoft.com/office/2007/relationships/hdphoto" Target="../media/hdphoto45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2.wdp"/><Relationship Id="rId11" Type="http://schemas.microsoft.com/office/2007/relationships/hdphoto" Target="../media/hdphoto44.wdp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microsoft.com/office/2007/relationships/hdphoto" Target="../media/hdphoto41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20.jpeg"/><Relationship Id="rId21" Type="http://schemas.openxmlformats.org/officeDocument/2006/relationships/image" Target="../media/image29.png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image" Target="../media/image19.jpe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5" Type="http://schemas.microsoft.com/office/2007/relationships/hdphoto" Target="../media/hdphoto3.wdp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12.png"/><Relationship Id="rId22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microsoft.com/office/2007/relationships/hdphoto" Target="../media/hdphoto21.wdp"/><Relationship Id="rId3" Type="http://schemas.microsoft.com/office/2007/relationships/hdphoto" Target="../media/hdphoto14.wdp"/><Relationship Id="rId21" Type="http://schemas.openxmlformats.org/officeDocument/2006/relationships/image" Target="../media/image30.png"/><Relationship Id="rId7" Type="http://schemas.microsoft.com/office/2007/relationships/hdphoto" Target="../media/hdphoto16.wdp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image" Target="../media/image21.png"/><Relationship Id="rId16" Type="http://schemas.microsoft.com/office/2007/relationships/hdphoto" Target="../media/hdphoto20.wdp"/><Relationship Id="rId20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8.wdp"/><Relationship Id="rId24" Type="http://schemas.microsoft.com/office/2007/relationships/hdphoto" Target="../media/hdphoto24.wdp"/><Relationship Id="rId5" Type="http://schemas.microsoft.com/office/2007/relationships/hdphoto" Target="../media/hdphoto15.wdp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microsoft.com/office/2007/relationships/hdphoto" Target="../media/hdphoto17.wdp"/><Relationship Id="rId14" Type="http://schemas.microsoft.com/office/2007/relationships/hdphoto" Target="../media/hdphoto19.wdp"/><Relationship Id="rId22" Type="http://schemas.microsoft.com/office/2007/relationships/hdphoto" Target="../media/hdphoto2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9.wdp"/><Relationship Id="rId18" Type="http://schemas.microsoft.com/office/2007/relationships/hdphoto" Target="../media/hdphoto31.wdp"/><Relationship Id="rId26" Type="http://schemas.microsoft.com/office/2007/relationships/hdphoto" Target="../media/hdphoto35.wdp"/><Relationship Id="rId3" Type="http://schemas.openxmlformats.org/officeDocument/2006/relationships/image" Target="../media/image20.jpeg"/><Relationship Id="rId21" Type="http://schemas.openxmlformats.org/officeDocument/2006/relationships/image" Target="../media/image29.png"/><Relationship Id="rId7" Type="http://schemas.microsoft.com/office/2007/relationships/hdphoto" Target="../media/hdphoto26.wdp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image" Target="../media/image19.jpeg"/><Relationship Id="rId16" Type="http://schemas.microsoft.com/office/2007/relationships/hdphoto" Target="../media/hdphoto30.wdp"/><Relationship Id="rId20" Type="http://schemas.microsoft.com/office/2007/relationships/hdphoto" Target="../media/hdphoto3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28.wdp"/><Relationship Id="rId24" Type="http://schemas.microsoft.com/office/2007/relationships/hdphoto" Target="../media/hdphoto34.wdp"/><Relationship Id="rId5" Type="http://schemas.microsoft.com/office/2007/relationships/hdphoto" Target="../media/hdphoto25.wdp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hdphoto" Target="../media/hdphoto27.wdp"/><Relationship Id="rId14" Type="http://schemas.openxmlformats.org/officeDocument/2006/relationships/image" Target="../media/image12.png"/><Relationship Id="rId22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D6ECA-6BDF-854B-82BB-B043C8D2A62A}"/>
              </a:ext>
            </a:extLst>
          </p:cNvPr>
          <p:cNvSpPr txBox="1"/>
          <p:nvPr/>
        </p:nvSpPr>
        <p:spPr>
          <a:xfrm>
            <a:off x="2757488" y="628650"/>
            <a:ext cx="687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8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HUYỆN GIA LÂM</a:t>
            </a:r>
          </a:p>
          <a:p>
            <a:pPr algn="ctr"/>
            <a:r>
              <a:rPr lang="en-US" sz="2800" b="1" dirty="0">
                <a:solidFill>
                  <a:srgbClr val="2C8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LỆ CHI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C4A24-4DBE-ED45-8B48-75297C6D7853}"/>
              </a:ext>
            </a:extLst>
          </p:cNvPr>
          <p:cNvSpPr txBox="1"/>
          <p:nvPr/>
        </p:nvSpPr>
        <p:spPr>
          <a:xfrm>
            <a:off x="2659857" y="2028825"/>
            <a:ext cx="714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  <a:p>
            <a:pPr algn="ctr"/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57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2800" b="1" dirty="0">
              <a:solidFill>
                <a:srgbClr val="F57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1B3E6-FDC1-344D-944C-1338486F9DAF}"/>
              </a:ext>
            </a:extLst>
          </p:cNvPr>
          <p:cNvSpPr txBox="1"/>
          <p:nvPr/>
        </p:nvSpPr>
        <p:spPr>
          <a:xfrm>
            <a:off x="3319770" y="3398015"/>
            <a:ext cx="574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</a:t>
            </a:r>
          </a:p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>
            <a:extLst>
              <a:ext uri="{FF2B5EF4-FFF2-40B4-BE49-F238E27FC236}">
                <a16:creationId xmlns:a16="http://schemas.microsoft.com/office/drawing/2014/main" id="{5B4D7C21-409E-A945-BB68-248199AA3DC8}"/>
              </a:ext>
            </a:extLst>
          </p:cNvPr>
          <p:cNvSpPr/>
          <p:nvPr/>
        </p:nvSpPr>
        <p:spPr>
          <a:xfrm>
            <a:off x="1214863" y="7374"/>
            <a:ext cx="10289318" cy="5029200"/>
          </a:xfrm>
          <a:prstGeom prst="cloudCallout">
            <a:avLst>
              <a:gd name="adj1" fmla="val 26639"/>
              <a:gd name="adj2" fmla="val 599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8587E4-BA68-1341-863E-2FBB08AAA1F5}"/>
              </a:ext>
            </a:extLst>
          </p:cNvPr>
          <p:cNvGrpSpPr/>
          <p:nvPr/>
        </p:nvGrpSpPr>
        <p:grpSpPr>
          <a:xfrm>
            <a:off x="7969916" y="4483510"/>
            <a:ext cx="4020522" cy="2303052"/>
            <a:chOff x="6700823" y="3860894"/>
            <a:chExt cx="2443160" cy="1757362"/>
          </a:xfrm>
          <a:solidFill>
            <a:srgbClr val="00B05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251FB4-6AAC-AA4B-8976-6E144A1BFD24}"/>
                </a:ext>
              </a:extLst>
            </p:cNvPr>
            <p:cNvSpPr/>
            <p:nvPr/>
          </p:nvSpPr>
          <p:spPr>
            <a:xfrm>
              <a:off x="6700823" y="3860894"/>
              <a:ext cx="2443160" cy="1757362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D1179F-F136-FC4C-917A-B37181F00A6F}"/>
                </a:ext>
              </a:extLst>
            </p:cNvPr>
            <p:cNvSpPr txBox="1"/>
            <p:nvPr/>
          </p:nvSpPr>
          <p:spPr>
            <a:xfrm>
              <a:off x="6707983" y="3997781"/>
              <a:ext cx="2436000" cy="16204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6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6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endPara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F831B-94B9-594F-AB1A-90C120CE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0" b="93519" l="9013" r="89700">
                        <a14:foregroundMark x1="66094" y1="9722" x2="70386" y2="10185"/>
                        <a14:foregroundMark x1="86695" y1="29167" x2="89700" y2="31019"/>
                        <a14:foregroundMark x1="46352" y1="88889" x2="41631" y2="93056"/>
                        <a14:foregroundMark x1="43348" y1="86574" x2="36481" y2="88426"/>
                        <a14:foregroundMark x1="47639" y1="93981" x2="47639" y2="87963"/>
                        <a14:foregroundMark x1="33906" y1="7870" x2="31330" y2="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3544" y="2446038"/>
            <a:ext cx="2675088" cy="2187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38E00-B592-5D48-BB75-9F8ADE1F9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" b="91304" l="5350" r="89712">
                        <a14:foregroundMark x1="65432" y1="8213" x2="65432" y2="8213"/>
                        <a14:foregroundMark x1="7407" y1="60386" x2="7407" y2="60386"/>
                        <a14:foregroundMark x1="5350" y1="58454" x2="5350" y2="58454"/>
                        <a14:foregroundMark x1="58436" y1="91304" x2="58436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6510" y="301053"/>
            <a:ext cx="2799372" cy="2204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30248D-82B8-0144-97B1-F6A108DF2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48" b="96985" l="9486" r="95652">
                        <a14:foregroundMark x1="22134" y1="19598" x2="20158" y2="21608"/>
                        <a14:foregroundMark x1="28854" y1="16583" x2="28854" y2="16583"/>
                        <a14:foregroundMark x1="41107" y1="97487" x2="58498" y2="96482"/>
                        <a14:foregroundMark x1="95652" y1="91960" x2="91700" y2="91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0114" y="498077"/>
            <a:ext cx="2442127" cy="191881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A44ECB5-F60C-4D4B-8B70-D912A1431FD0}"/>
              </a:ext>
            </a:extLst>
          </p:cNvPr>
          <p:cNvGrpSpPr/>
          <p:nvPr/>
        </p:nvGrpSpPr>
        <p:grpSpPr>
          <a:xfrm>
            <a:off x="1582696" y="4793226"/>
            <a:ext cx="2930310" cy="2017381"/>
            <a:chOff x="1582696" y="4793226"/>
            <a:chExt cx="2930310" cy="20173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40F676-8857-334F-88AB-4719CF5C8D04}"/>
                </a:ext>
              </a:extLst>
            </p:cNvPr>
            <p:cNvSpPr/>
            <p:nvPr/>
          </p:nvSpPr>
          <p:spPr>
            <a:xfrm>
              <a:off x="1582697" y="4793226"/>
              <a:ext cx="2913281" cy="19984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FA6DDC-679A-5244-BEA5-1D1C50478A96}"/>
                </a:ext>
              </a:extLst>
            </p:cNvPr>
            <p:cNvSpPr txBox="1"/>
            <p:nvPr/>
          </p:nvSpPr>
          <p:spPr>
            <a:xfrm>
              <a:off x="1582696" y="4847451"/>
              <a:ext cx="293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đẻ</a:t>
              </a:r>
              <a:r>
                <a:rPr lang="en-US" sz="28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endParaRPr lang="en-US" sz="2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091948-6079-E440-BA54-CFD949034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100" b="92835" l="10000" r="90000">
                          <a14:foregroundMark x1="51200" y1="8100" x2="51200" y2="8100"/>
                          <a14:foregroundMark x1="48200" y1="92835" x2="48200" y2="928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3438" y="5402455"/>
              <a:ext cx="2299953" cy="140815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2AE1F7-4849-3F4A-AEFD-60827A67E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997" y="2727277"/>
            <a:ext cx="3485545" cy="23236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7E6F11-03CB-C443-A9AD-BE9352C9D5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36" b="92623" l="10000" r="90000">
                        <a14:foregroundMark x1="36875" y1="92623" x2="36875" y2="92623"/>
                        <a14:foregroundMark x1="49375" y1="90369" x2="49375" y2="90369"/>
                        <a14:foregroundMark x1="42625" y1="87910" x2="48375" y2="8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934" y="416458"/>
            <a:ext cx="3485176" cy="21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>
            <a:extLst>
              <a:ext uri="{FF2B5EF4-FFF2-40B4-BE49-F238E27FC236}">
                <a16:creationId xmlns:a16="http://schemas.microsoft.com/office/drawing/2014/main" id="{5B4D7C21-409E-A945-BB68-248199AA3DC8}"/>
              </a:ext>
            </a:extLst>
          </p:cNvPr>
          <p:cNvSpPr/>
          <p:nvPr/>
        </p:nvSpPr>
        <p:spPr>
          <a:xfrm>
            <a:off x="1214863" y="7374"/>
            <a:ext cx="10289318" cy="5029200"/>
          </a:xfrm>
          <a:prstGeom prst="cloudCallout">
            <a:avLst>
              <a:gd name="adj1" fmla="val 26639"/>
              <a:gd name="adj2" fmla="val 599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EA6FC9-5592-CA49-AD3A-86494B07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38" y1="36082" x2="23938" y2="36082"/>
                        <a14:foregroundMark x1="18533" y1="29897" x2="25097" y2="36598"/>
                        <a14:foregroundMark x1="72201" y1="61340" x2="81853" y2="7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5816" y="2456250"/>
            <a:ext cx="2930310" cy="2069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7E02FD-D605-4C4D-973D-49FEA6EE2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90960" l="2817" r="92958">
                        <a14:foregroundMark x1="8803" y1="22034" x2="9859" y2="46893"/>
                        <a14:foregroundMark x1="3169" y1="24859" x2="4225" y2="41808"/>
                        <a14:foregroundMark x1="86268" y1="46893" x2="92958" y2="57627"/>
                        <a14:foregroundMark x1="54577" y1="90960" x2="54577" y2="90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1703">
            <a:off x="2707998" y="710705"/>
            <a:ext cx="3019714" cy="1871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81714B-23F5-914F-BC56-D5E0FEEEA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7500" l="1875" r="96875">
                        <a14:foregroundMark x1="20000" y1="13056" x2="51172" y2="11389"/>
                        <a14:foregroundMark x1="4375" y1="27361" x2="6875" y2="56111"/>
                        <a14:foregroundMark x1="15469" y1="9861" x2="9375" y2="19444"/>
                        <a14:foregroundMark x1="21484" y1="8194" x2="31563" y2="12222"/>
                        <a14:foregroundMark x1="55234" y1="6667" x2="55234" y2="6667"/>
                        <a14:foregroundMark x1="17969" y1="6667" x2="35078" y2="7500"/>
                        <a14:foregroundMark x1="90469" y1="23333" x2="87969" y2="52917"/>
                        <a14:foregroundMark x1="91484" y1="21806" x2="97031" y2="31389"/>
                        <a14:foregroundMark x1="56250" y1="85556" x2="56719" y2="95139"/>
                        <a14:foregroundMark x1="16484" y1="75278" x2="16484" y2="94306"/>
                        <a14:foregroundMark x1="1875" y1="87222" x2="1875" y2="97500"/>
                        <a14:foregroundMark x1="59219" y1="95972" x2="59219" y2="95972"/>
                        <a14:foregroundMark x1="58281" y1="91944" x2="61797" y2="97500"/>
                        <a14:foregroundMark x1="2891" y1="96806" x2="2891" y2="9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335" y="2713541"/>
            <a:ext cx="2559023" cy="16159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ACAEE8-D570-964C-9BD0-703148B4F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3461" y="570447"/>
            <a:ext cx="2369339" cy="189452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AC8DBD9-8323-234B-A4E4-9E2A6914CD9B}"/>
              </a:ext>
            </a:extLst>
          </p:cNvPr>
          <p:cNvGrpSpPr/>
          <p:nvPr/>
        </p:nvGrpSpPr>
        <p:grpSpPr>
          <a:xfrm>
            <a:off x="1494964" y="4715354"/>
            <a:ext cx="3136030" cy="2088554"/>
            <a:chOff x="3271840" y="3891022"/>
            <a:chExt cx="2443160" cy="17673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182DAE-95E6-AA4C-BFFE-973D93CCA5B1}"/>
                </a:ext>
              </a:extLst>
            </p:cNvPr>
            <p:cNvSpPr/>
            <p:nvPr/>
          </p:nvSpPr>
          <p:spPr>
            <a:xfrm>
              <a:off x="3271840" y="3891022"/>
              <a:ext cx="2443160" cy="17573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7E10B0-F4CE-7F47-81AC-14FEE6A05BC3}"/>
                </a:ext>
              </a:extLst>
            </p:cNvPr>
            <p:cNvSpPr txBox="1"/>
            <p:nvPr/>
          </p:nvSpPr>
          <p:spPr>
            <a:xfrm>
              <a:off x="3336931" y="3922058"/>
              <a:ext cx="2378069" cy="4823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đẻ</a:t>
              </a:r>
              <a:r>
                <a:rPr lang="en-US" sz="32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50467F-B64C-084E-8B25-1A53C773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05" b="89831" l="5634" r="89789">
                          <a14:foregroundMark x1="14437" y1="47458" x2="14437" y2="47458"/>
                          <a14:foregroundMark x1="5634" y1="43503" x2="8099" y2="463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0439" y="4338092"/>
              <a:ext cx="2130426" cy="1320264"/>
            </a:xfrm>
            <a:prstGeom prst="rect">
              <a:avLst/>
            </a:prstGeom>
            <a:grp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DB7DDC-686B-2C4B-B6F8-B15C854767F1}"/>
              </a:ext>
            </a:extLst>
          </p:cNvPr>
          <p:cNvGrpSpPr/>
          <p:nvPr/>
        </p:nvGrpSpPr>
        <p:grpSpPr>
          <a:xfrm>
            <a:off x="8028082" y="4531338"/>
            <a:ext cx="3548985" cy="2272570"/>
            <a:chOff x="9615462" y="3924112"/>
            <a:chExt cx="2443160" cy="1757362"/>
          </a:xfrm>
          <a:solidFill>
            <a:srgbClr val="F57933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071558-C90B-6446-A576-E63846DD6AA6}"/>
                </a:ext>
              </a:extLst>
            </p:cNvPr>
            <p:cNvSpPr/>
            <p:nvPr/>
          </p:nvSpPr>
          <p:spPr>
            <a:xfrm>
              <a:off x="9615462" y="3924112"/>
              <a:ext cx="2443160" cy="1757362"/>
            </a:xfrm>
            <a:prstGeom prst="rect">
              <a:avLst/>
            </a:prstGeom>
            <a:grpFill/>
            <a:ln>
              <a:solidFill>
                <a:srgbClr val="F57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DE5780-E4A5-AD42-BB30-514973EAB4EB}"/>
                </a:ext>
              </a:extLst>
            </p:cNvPr>
            <p:cNvSpPr txBox="1"/>
            <p:nvPr/>
          </p:nvSpPr>
          <p:spPr>
            <a:xfrm>
              <a:off x="9615462" y="4024581"/>
              <a:ext cx="2443160" cy="16422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66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66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Súc</a:t>
              </a:r>
              <a:endParaRPr lang="en-US" sz="66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09C2CAA-6CEB-D944-A3DD-337C3E00DD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1355" y="699491"/>
            <a:ext cx="3492826" cy="23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B8921C-B7A4-844E-BEBF-CD7394204F0F}"/>
              </a:ext>
            </a:extLst>
          </p:cNvPr>
          <p:cNvSpPr txBox="1"/>
          <p:nvPr/>
        </p:nvSpPr>
        <p:spPr>
          <a:xfrm>
            <a:off x="1414462" y="1028700"/>
            <a:ext cx="527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hát</a:t>
            </a:r>
            <a:r>
              <a:rPr lang="en-US" b="1" dirty="0"/>
              <a:t>: </a:t>
            </a:r>
            <a:r>
              <a:rPr lang="en-US" b="1" dirty="0" err="1"/>
              <a:t>Gà</a:t>
            </a:r>
            <a:r>
              <a:rPr lang="en-US" b="1" dirty="0"/>
              <a:t> </a:t>
            </a:r>
            <a:r>
              <a:rPr lang="en-US" b="1" dirty="0" err="1"/>
              <a:t>trống</a:t>
            </a:r>
            <a:r>
              <a:rPr lang="en-US" b="1" dirty="0"/>
              <a:t>, </a:t>
            </a:r>
            <a:r>
              <a:rPr lang="en-US" b="1" dirty="0" err="1"/>
              <a:t>cún</a:t>
            </a:r>
            <a:r>
              <a:rPr lang="en-US" b="1" dirty="0"/>
              <a:t> con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mèo</a:t>
            </a:r>
            <a:r>
              <a:rPr lang="en-US" b="1" dirty="0"/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25611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D2B918-2FCA-9046-A99E-7396C7358F7F}"/>
              </a:ext>
            </a:extLst>
          </p:cNvPr>
          <p:cNvSpPr txBox="1"/>
          <p:nvPr/>
        </p:nvSpPr>
        <p:spPr>
          <a:xfrm>
            <a:off x="616974" y="884903"/>
            <a:ext cx="10958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8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291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49079-D94F-D444-8AEE-C3180FE2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7" y="52367"/>
            <a:ext cx="3114676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E419B-E54D-394C-97BD-231847F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14" y="52367"/>
            <a:ext cx="2939967" cy="2076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7FF31-C2E6-6347-8C53-2C8FB35AD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94" y="80942"/>
            <a:ext cx="2504202" cy="2047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65E1C-E5B5-6241-8AD5-B8C2B3D62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309" y="90464"/>
            <a:ext cx="2600328" cy="2047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543431-3A5A-854D-8B41-9498D750C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67" y="2259483"/>
            <a:ext cx="2928938" cy="1815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E25123-AB80-9441-9D6F-D50FDA5D4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943" y="2602706"/>
            <a:ext cx="2928938" cy="1952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D41998-3CB9-F54A-8B07-9EB29015C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6994" y="2602706"/>
            <a:ext cx="2485158" cy="1952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F154F8-0059-CA48-BC30-B8FDEE2BB0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9" y="4729184"/>
            <a:ext cx="2928938" cy="18495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2BF59-F4DC-C343-A21A-ED03197A3844}"/>
              </a:ext>
            </a:extLst>
          </p:cNvPr>
          <p:cNvGrpSpPr/>
          <p:nvPr/>
        </p:nvGrpSpPr>
        <p:grpSpPr>
          <a:xfrm>
            <a:off x="9476478" y="2602706"/>
            <a:ext cx="2600328" cy="2047875"/>
            <a:chOff x="6818102" y="3929063"/>
            <a:chExt cx="3511761" cy="26039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9A98FE-EBA4-3C49-AD0D-EED6525B4BC3}"/>
                </a:ext>
              </a:extLst>
            </p:cNvPr>
            <p:cNvSpPr/>
            <p:nvPr/>
          </p:nvSpPr>
          <p:spPr>
            <a:xfrm>
              <a:off x="6818102" y="3929064"/>
              <a:ext cx="3511761" cy="2603926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92D45C-B943-9A4C-B188-9991A0AA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76202" y="3929063"/>
              <a:ext cx="3174980" cy="253871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64DA228-A365-284E-BCE0-9995C83628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9848" y="4764687"/>
            <a:ext cx="2928938" cy="17866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82411C-05A0-A741-B059-ECFA5BFD6E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469" y="4205266"/>
            <a:ext cx="2205351" cy="2646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B2ACCF-F894-6641-ACDF-AF05B232F1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8965" y="4808166"/>
            <a:ext cx="2754417" cy="17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1C44197-DB83-1243-9F2D-936B6F57A8B8}"/>
              </a:ext>
            </a:extLst>
          </p:cNvPr>
          <p:cNvGrpSpPr/>
          <p:nvPr/>
        </p:nvGrpSpPr>
        <p:grpSpPr>
          <a:xfrm>
            <a:off x="2665006" y="419289"/>
            <a:ext cx="7215188" cy="1028700"/>
            <a:chOff x="2665006" y="419289"/>
            <a:chExt cx="7215188" cy="10287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5328A-D9C2-014A-A011-129933C9ED6B}"/>
                </a:ext>
              </a:extLst>
            </p:cNvPr>
            <p:cNvSpPr/>
            <p:nvPr/>
          </p:nvSpPr>
          <p:spPr>
            <a:xfrm>
              <a:off x="2665006" y="419289"/>
              <a:ext cx="7215188" cy="1028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2BCEBF-313E-D745-99FB-C2E8E73D1C1F}"/>
                </a:ext>
              </a:extLst>
            </p:cNvPr>
            <p:cNvSpPr txBox="1"/>
            <p:nvPr/>
          </p:nvSpPr>
          <p:spPr>
            <a:xfrm>
              <a:off x="2665006" y="619538"/>
              <a:ext cx="704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401F8E-724D-8249-96D4-508BD4AD9A0C}"/>
              </a:ext>
            </a:extLst>
          </p:cNvPr>
          <p:cNvGrpSpPr/>
          <p:nvPr/>
        </p:nvGrpSpPr>
        <p:grpSpPr>
          <a:xfrm>
            <a:off x="2941841" y="1447989"/>
            <a:ext cx="6490070" cy="1648295"/>
            <a:chOff x="2941841" y="1447989"/>
            <a:chExt cx="6490070" cy="164829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9890AB-B136-BE42-96B9-016FAD5DB17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272600" y="1447989"/>
              <a:ext cx="1" cy="71406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8E7576-2F53-614E-8B09-FF9983E24F0E}"/>
                </a:ext>
              </a:extLst>
            </p:cNvPr>
            <p:cNvCxnSpPr>
              <a:cxnSpLocks/>
            </p:cNvCxnSpPr>
            <p:nvPr/>
          </p:nvCxnSpPr>
          <p:spPr>
            <a:xfrm>
              <a:off x="2941841" y="2171700"/>
              <a:ext cx="64900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03AD06-C66B-DF47-BBFA-870C75ECE763}"/>
                </a:ext>
              </a:extLst>
            </p:cNvPr>
            <p:cNvCxnSpPr>
              <a:cxnSpLocks/>
            </p:cNvCxnSpPr>
            <p:nvPr/>
          </p:nvCxnSpPr>
          <p:spPr>
            <a:xfrm>
              <a:off x="2941841" y="2171700"/>
              <a:ext cx="0" cy="9245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2D5DA89-BDBA-0D42-8640-8DBB9EDF9A04}"/>
                </a:ext>
              </a:extLst>
            </p:cNvPr>
            <p:cNvCxnSpPr>
              <a:cxnSpLocks/>
            </p:cNvCxnSpPr>
            <p:nvPr/>
          </p:nvCxnSpPr>
          <p:spPr>
            <a:xfrm>
              <a:off x="9431911" y="2171700"/>
              <a:ext cx="0" cy="9245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E04088-74ED-D64A-9A3A-9BF35475089D}"/>
              </a:ext>
            </a:extLst>
          </p:cNvPr>
          <p:cNvGrpSpPr/>
          <p:nvPr/>
        </p:nvGrpSpPr>
        <p:grpSpPr>
          <a:xfrm>
            <a:off x="314334" y="3843338"/>
            <a:ext cx="2457441" cy="1774033"/>
            <a:chOff x="2043113" y="3614738"/>
            <a:chExt cx="2457441" cy="17740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4BE6A5-208B-314B-93F6-92C0A0C307CE}"/>
                </a:ext>
              </a:extLst>
            </p:cNvPr>
            <p:cNvSpPr/>
            <p:nvPr/>
          </p:nvSpPr>
          <p:spPr>
            <a:xfrm>
              <a:off x="2043114" y="3614738"/>
              <a:ext cx="2443160" cy="175736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393DD-FF3C-E342-BC99-576A34EECD29}"/>
                </a:ext>
              </a:extLst>
            </p:cNvPr>
            <p:cNvSpPr txBox="1"/>
            <p:nvPr/>
          </p:nvSpPr>
          <p:spPr>
            <a:xfrm>
              <a:off x="2043113" y="3662422"/>
              <a:ext cx="2457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C2EF15-D5E8-964A-A066-641E640BC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00" b="92835" l="10000" r="90000">
                          <a14:foregroundMark x1="51200" y1="8100" x2="51200" y2="8100"/>
                          <a14:foregroundMark x1="48200" y1="92835" x2="48200" y2="928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8869" y="4150478"/>
              <a:ext cx="1928806" cy="123829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7AFBC5-67F7-5640-B8C3-638D8C1168CE}"/>
              </a:ext>
            </a:extLst>
          </p:cNvPr>
          <p:cNvGrpSpPr/>
          <p:nvPr/>
        </p:nvGrpSpPr>
        <p:grpSpPr>
          <a:xfrm>
            <a:off x="3157540" y="3850037"/>
            <a:ext cx="2686040" cy="1767334"/>
            <a:chOff x="3271840" y="3891022"/>
            <a:chExt cx="2686040" cy="17673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B77AEE-F116-6E46-9EBA-3F374BE2C217}"/>
                </a:ext>
              </a:extLst>
            </p:cNvPr>
            <p:cNvSpPr/>
            <p:nvPr/>
          </p:nvSpPr>
          <p:spPr>
            <a:xfrm>
              <a:off x="3271840" y="3891022"/>
              <a:ext cx="2443160" cy="175736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E41F5-24E9-0A41-B28C-27D9B4046C85}"/>
                </a:ext>
              </a:extLst>
            </p:cNvPr>
            <p:cNvSpPr txBox="1"/>
            <p:nvPr/>
          </p:nvSpPr>
          <p:spPr>
            <a:xfrm>
              <a:off x="3500439" y="3965097"/>
              <a:ext cx="2457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931398-0035-5849-A46F-BB2E26ED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05" b="89831" l="5634" r="89789">
                          <a14:foregroundMark x1="14437" y1="47458" x2="14437" y2="47458"/>
                          <a14:foregroundMark x1="5634" y1="43503" x2="8099" y2="463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0439" y="4338092"/>
              <a:ext cx="2130426" cy="132026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C5C843-AFE6-3E4E-AF1A-7C46A2775C67}"/>
              </a:ext>
            </a:extLst>
          </p:cNvPr>
          <p:cNvGrpSpPr/>
          <p:nvPr/>
        </p:nvGrpSpPr>
        <p:grpSpPr>
          <a:xfrm>
            <a:off x="6679382" y="3860894"/>
            <a:ext cx="2464601" cy="1757362"/>
            <a:chOff x="6679382" y="3860894"/>
            <a:chExt cx="2464601" cy="17573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82BCFD-BE43-BD41-BDCC-C2A6CB08E2B3}"/>
                </a:ext>
              </a:extLst>
            </p:cNvPr>
            <p:cNvSpPr/>
            <p:nvPr/>
          </p:nvSpPr>
          <p:spPr>
            <a:xfrm>
              <a:off x="6700823" y="3860894"/>
              <a:ext cx="2443160" cy="175736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349153-87B2-9648-B81D-4623BDECA210}"/>
                </a:ext>
              </a:extLst>
            </p:cNvPr>
            <p:cNvSpPr txBox="1"/>
            <p:nvPr/>
          </p:nvSpPr>
          <p:spPr>
            <a:xfrm>
              <a:off x="6679382" y="4024580"/>
              <a:ext cx="24574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endParaRPr lang="en-US" sz="40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7E69E-20A3-B64E-8753-BF0B0795C7F8}"/>
              </a:ext>
            </a:extLst>
          </p:cNvPr>
          <p:cNvGrpSpPr/>
          <p:nvPr/>
        </p:nvGrpSpPr>
        <p:grpSpPr>
          <a:xfrm>
            <a:off x="9545229" y="3840771"/>
            <a:ext cx="2443160" cy="1757362"/>
            <a:chOff x="9615462" y="3924112"/>
            <a:chExt cx="2443160" cy="1757362"/>
          </a:xfrm>
          <a:solidFill>
            <a:srgbClr val="F579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BEBD7E-38E5-4146-96DD-97A1656D0949}"/>
                </a:ext>
              </a:extLst>
            </p:cNvPr>
            <p:cNvSpPr/>
            <p:nvPr/>
          </p:nvSpPr>
          <p:spPr>
            <a:xfrm>
              <a:off x="9615462" y="3924112"/>
              <a:ext cx="2443160" cy="1757362"/>
            </a:xfrm>
            <a:prstGeom prst="rect">
              <a:avLst/>
            </a:prstGeom>
            <a:grpFill/>
            <a:ln>
              <a:solidFill>
                <a:srgbClr val="F57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6C6FC4-5F3D-6549-B7D3-E770F4FB1145}"/>
                </a:ext>
              </a:extLst>
            </p:cNvPr>
            <p:cNvSpPr txBox="1"/>
            <p:nvPr/>
          </p:nvSpPr>
          <p:spPr>
            <a:xfrm>
              <a:off x="9629742" y="4024580"/>
              <a:ext cx="242888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Súc</a:t>
              </a:r>
              <a:endParaRPr lang="en-US" sz="40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942030-6D0E-F847-8408-B32D892E2112}"/>
              </a:ext>
            </a:extLst>
          </p:cNvPr>
          <p:cNvGrpSpPr/>
          <p:nvPr/>
        </p:nvGrpSpPr>
        <p:grpSpPr>
          <a:xfrm>
            <a:off x="1382205" y="3132343"/>
            <a:ext cx="3019021" cy="714376"/>
            <a:chOff x="1432331" y="3128962"/>
            <a:chExt cx="3019021" cy="71437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7FE5A7-4599-0C44-B219-D28959C5181F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31" y="3128962"/>
              <a:ext cx="3019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6D02D8-9931-4547-91E7-6AE6558CABF8}"/>
                </a:ext>
              </a:extLst>
            </p:cNvPr>
            <p:cNvCxnSpPr/>
            <p:nvPr/>
          </p:nvCxnSpPr>
          <p:spPr>
            <a:xfrm>
              <a:off x="1432331" y="3128962"/>
              <a:ext cx="0" cy="7143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F117783-19F8-664E-8AF9-20DE33DFDAED}"/>
                </a:ext>
              </a:extLst>
            </p:cNvPr>
            <p:cNvCxnSpPr/>
            <p:nvPr/>
          </p:nvCxnSpPr>
          <p:spPr>
            <a:xfrm>
              <a:off x="4451352" y="3128962"/>
              <a:ext cx="0" cy="7143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0146FB-7FA0-624C-9BAA-5377DAA378F2}"/>
              </a:ext>
            </a:extLst>
          </p:cNvPr>
          <p:cNvGrpSpPr/>
          <p:nvPr/>
        </p:nvGrpSpPr>
        <p:grpSpPr>
          <a:xfrm>
            <a:off x="7922403" y="3096284"/>
            <a:ext cx="3019021" cy="714376"/>
            <a:chOff x="1432331" y="3128962"/>
            <a:chExt cx="3019021" cy="7143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145AD-E062-BA41-B968-D277C0EC5097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31" y="3128962"/>
              <a:ext cx="3019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ED5BB0-2E97-6641-A4BD-658AE545872B}"/>
                </a:ext>
              </a:extLst>
            </p:cNvPr>
            <p:cNvCxnSpPr/>
            <p:nvPr/>
          </p:nvCxnSpPr>
          <p:spPr>
            <a:xfrm>
              <a:off x="1432331" y="3128962"/>
              <a:ext cx="0" cy="7143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72CC4F0-3FB7-1A4C-914C-5D6B29603BE4}"/>
                </a:ext>
              </a:extLst>
            </p:cNvPr>
            <p:cNvCxnSpPr/>
            <p:nvPr/>
          </p:nvCxnSpPr>
          <p:spPr>
            <a:xfrm>
              <a:off x="4451352" y="3128962"/>
              <a:ext cx="0" cy="7143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1F96E9E-0C4C-4049-B1D7-A0080F02DBA6}"/>
              </a:ext>
            </a:extLst>
          </p:cNvPr>
          <p:cNvSpPr txBox="1"/>
          <p:nvPr/>
        </p:nvSpPr>
        <p:spPr>
          <a:xfrm>
            <a:off x="1984614" y="3200345"/>
            <a:ext cx="191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9526AC-F0CA-094B-B050-3FD4740374A0}"/>
              </a:ext>
            </a:extLst>
          </p:cNvPr>
          <p:cNvSpPr txBox="1"/>
          <p:nvPr/>
        </p:nvSpPr>
        <p:spPr>
          <a:xfrm>
            <a:off x="8651800" y="3161084"/>
            <a:ext cx="178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579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2C7EF-CA92-8B45-8D0E-CFBB3B12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6" y="0"/>
            <a:ext cx="2699871" cy="173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1B596-D3ED-A041-AADA-DA0E9DDD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118" y="0"/>
            <a:ext cx="2868706" cy="1734489"/>
          </a:xfrm>
          <a:prstGeom prst="rect">
            <a:avLst/>
          </a:prstGeom>
        </p:spPr>
      </p:pic>
      <p:sp>
        <p:nvSpPr>
          <p:cNvPr id="19" name="Up Arrow Callout 18">
            <a:extLst>
              <a:ext uri="{FF2B5EF4-FFF2-40B4-BE49-F238E27FC236}">
                <a16:creationId xmlns:a16="http://schemas.microsoft.com/office/drawing/2014/main" id="{15957FE3-3138-8944-8F45-2BB70E3D48EB}"/>
              </a:ext>
            </a:extLst>
          </p:cNvPr>
          <p:cNvSpPr/>
          <p:nvPr/>
        </p:nvSpPr>
        <p:spPr>
          <a:xfrm>
            <a:off x="0" y="1733317"/>
            <a:ext cx="5658224" cy="5124683"/>
          </a:xfrm>
          <a:prstGeom prst="upArrowCallout">
            <a:avLst>
              <a:gd name="adj1" fmla="val 21326"/>
              <a:gd name="adj2" fmla="val 25000"/>
              <a:gd name="adj3" fmla="val 25000"/>
              <a:gd name="adj4" fmla="val 7048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Up Arrow Callout 19">
            <a:extLst>
              <a:ext uri="{FF2B5EF4-FFF2-40B4-BE49-F238E27FC236}">
                <a16:creationId xmlns:a16="http://schemas.microsoft.com/office/drawing/2014/main" id="{709789ED-5815-0140-8873-2FA222C32D5C}"/>
              </a:ext>
            </a:extLst>
          </p:cNvPr>
          <p:cNvSpPr/>
          <p:nvPr/>
        </p:nvSpPr>
        <p:spPr>
          <a:xfrm>
            <a:off x="6449359" y="1733317"/>
            <a:ext cx="5658224" cy="5124683"/>
          </a:xfrm>
          <a:prstGeom prst="upArrowCallout">
            <a:avLst>
              <a:gd name="adj1" fmla="val 26050"/>
              <a:gd name="adj2" fmla="val 25525"/>
              <a:gd name="adj3" fmla="val 25000"/>
              <a:gd name="adj4" fmla="val 6996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7E6DA-7AAD-D743-A3EB-CB515DAE40BE}"/>
              </a:ext>
            </a:extLst>
          </p:cNvPr>
          <p:cNvSpPr txBox="1"/>
          <p:nvPr/>
        </p:nvSpPr>
        <p:spPr>
          <a:xfrm>
            <a:off x="2136587" y="3919140"/>
            <a:ext cx="1385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4DDD9-258D-714D-BA0A-8FD795CE8DFB}"/>
              </a:ext>
            </a:extLst>
          </p:cNvPr>
          <p:cNvSpPr txBox="1"/>
          <p:nvPr/>
        </p:nvSpPr>
        <p:spPr>
          <a:xfrm>
            <a:off x="8585947" y="4015516"/>
            <a:ext cx="1385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A8E255-7D2C-274D-B069-A163365D9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0" b="93519" l="9013" r="89700">
                        <a14:foregroundMark x1="66094" y1="9722" x2="70386" y2="10185"/>
                        <a14:foregroundMark x1="86695" y1="29167" x2="89700" y2="31019"/>
                        <a14:foregroundMark x1="46352" y1="88889" x2="41631" y2="93056"/>
                        <a14:foregroundMark x1="43348" y1="86574" x2="36481" y2="88426"/>
                        <a14:foregroundMark x1="47639" y1="93981" x2="47639" y2="87963"/>
                        <a14:foregroundMark x1="33906" y1="7870" x2="31330" y2="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703" y="4920114"/>
            <a:ext cx="2359711" cy="1929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492C95-3594-EA42-AE25-3F374B3F2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" b="91304" l="5350" r="89712">
                        <a14:foregroundMark x1="65432" y1="8213" x2="65432" y2="8213"/>
                        <a14:foregroundMark x1="7407" y1="60386" x2="7407" y2="60386"/>
                        <a14:foregroundMark x1="5350" y1="58454" x2="5350" y2="58454"/>
                        <a14:foregroundMark x1="58436" y1="91304" x2="58436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416" y="3362940"/>
            <a:ext cx="2020226" cy="1591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53496A-A3D4-0D40-905B-8189576F4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48" b="96985" l="9486" r="95652">
                        <a14:foregroundMark x1="22134" y1="19598" x2="20158" y2="21608"/>
                        <a14:foregroundMark x1="28854" y1="16583" x2="28854" y2="16583"/>
                        <a14:foregroundMark x1="41107" y1="97487" x2="58498" y2="96482"/>
                        <a14:foregroundMark x1="95652" y1="91960" x2="91700" y2="91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218" y="3196271"/>
            <a:ext cx="1944217" cy="1527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93B729-7D89-324B-84E6-B5FDBC3EB5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36" b="92623" l="10000" r="90000">
                        <a14:foregroundMark x1="36875" y1="92623" x2="36875" y2="92623"/>
                        <a14:foregroundMark x1="49375" y1="90369" x2="49375" y2="90369"/>
                        <a14:foregroundMark x1="42625" y1="87910" x2="48375" y2="8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710" y="3223448"/>
            <a:ext cx="2768025" cy="16884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36283E-5B95-3541-8EFE-62CD12DEB8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0" b="97833" l="10000" r="90000">
                        <a14:foregroundMark x1="61800" y1="4500" x2="65400" y2="6667"/>
                        <a14:foregroundMark x1="69000" y1="9667" x2="69000" y2="9667"/>
                        <a14:foregroundMark x1="44800" y1="57333" x2="33400" y2="72833"/>
                        <a14:foregroundMark x1="28800" y1="66833" x2="20000" y2="66500"/>
                        <a14:foregroundMark x1="22600" y1="76333" x2="32800" y2="72833"/>
                        <a14:foregroundMark x1="16400" y1="65500" x2="15800" y2="62167"/>
                        <a14:foregroundMark x1="11200" y1="57833" x2="18000" y2="58667"/>
                        <a14:foregroundMark x1="23600" y1="57333" x2="14800" y2="59500"/>
                        <a14:foregroundMark x1="35000" y1="78500" x2="34000" y2="88833"/>
                        <a14:foregroundMark x1="41600" y1="83667" x2="44200" y2="94333"/>
                        <a14:foregroundMark x1="50000" y1="96500" x2="61200" y2="97833"/>
                        <a14:foregroundMark x1="32400" y1="88333" x2="34000" y2="90500"/>
                        <a14:foregroundMark x1="37000" y1="93000" x2="37000" y2="90000"/>
                        <a14:foregroundMark x1="70600" y1="10167" x2="70600" y2="1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6" y="4886949"/>
            <a:ext cx="1623125" cy="1947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C978B0-065E-6745-89CF-3B7A481E4D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128" y="5215257"/>
            <a:ext cx="2085715" cy="16677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855EE9-A4F3-144A-836B-1B58D164A4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463" b="93035" l="10000" r="93667">
                        <a14:foregroundMark x1="27333" y1="47761" x2="35667" y2="47761"/>
                        <a14:foregroundMark x1="29667" y1="10448" x2="29667" y2="10448"/>
                        <a14:foregroundMark x1="29000" y1="91045" x2="29000" y2="91045"/>
                        <a14:foregroundMark x1="93667" y1="72139" x2="93667" y2="72139"/>
                        <a14:foregroundMark x1="62333" y1="93532" x2="62333" y2="93532"/>
                        <a14:foregroundMark x1="30000" y1="7463" x2="30000" y2="7463"/>
                        <a14:foregroundMark x1="34000" y1="30348" x2="34000" y2="30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5148" y="5120287"/>
            <a:ext cx="2625316" cy="17502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54B317-2930-3B4D-BB9E-810DCF6830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3938" y1="36082" x2="23938" y2="36082"/>
                        <a14:foregroundMark x1="18533" y1="29897" x2="25097" y2="36598"/>
                        <a14:foregroundMark x1="72201" y1="61340" x2="81853" y2="7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6477" y="3294753"/>
            <a:ext cx="2703987" cy="1909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149A77-3B0B-8F4C-A107-CC0C4EA61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05" b="90960" l="2817" r="92958">
                        <a14:foregroundMark x1="8803" y1="22034" x2="9859" y2="46893"/>
                        <a14:foregroundMark x1="3169" y1="24859" x2="4225" y2="41808"/>
                        <a14:foregroundMark x1="86268" y1="46893" x2="92958" y2="57627"/>
                        <a14:foregroundMark x1="54577" y1="90960" x2="54577" y2="90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1703">
            <a:off x="6507363" y="3858862"/>
            <a:ext cx="2253329" cy="13964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B4D488-B9F5-2E46-95B3-7C8C355D829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6936" y="3519112"/>
            <a:ext cx="2454006" cy="16360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3D3A48-3216-9349-9A5A-AA3C0155D10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667" b="97500" l="1875" r="96875">
                        <a14:foregroundMark x1="20000" y1="13056" x2="51172" y2="11389"/>
                        <a14:foregroundMark x1="4375" y1="27361" x2="6875" y2="56111"/>
                        <a14:foregroundMark x1="15469" y1="9861" x2="9375" y2="19444"/>
                        <a14:foregroundMark x1="21484" y1="8194" x2="31563" y2="12222"/>
                        <a14:foregroundMark x1="55234" y1="6667" x2="55234" y2="6667"/>
                        <a14:foregroundMark x1="17969" y1="6667" x2="35078" y2="7500"/>
                        <a14:foregroundMark x1="90469" y1="23333" x2="87969" y2="52917"/>
                        <a14:foregroundMark x1="91484" y1="21806" x2="97031" y2="31389"/>
                        <a14:foregroundMark x1="56250" y1="85556" x2="56719" y2="95139"/>
                        <a14:foregroundMark x1="16484" y1="75278" x2="16484" y2="94306"/>
                        <a14:foregroundMark x1="1875" y1="87222" x2="1875" y2="97500"/>
                        <a14:foregroundMark x1="59219" y1="95972" x2="59219" y2="95972"/>
                        <a14:foregroundMark x1="58281" y1="91944" x2="61797" y2="97500"/>
                        <a14:foregroundMark x1="2891" y1="96806" x2="2891" y2="9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239" y="5573829"/>
            <a:ext cx="2073205" cy="13091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002496-C07B-CB4F-8008-4B9C2D59B30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98154" l="7600" r="90000">
                        <a14:foregroundMark x1="7600" y1="46154" x2="11800" y2="91385"/>
                        <a14:foregroundMark x1="14600" y1="81538" x2="16200" y2="97231"/>
                        <a14:foregroundMark x1="60000" y1="4000" x2="59000" y2="12308"/>
                        <a14:foregroundMark x1="62200" y1="83077" x2="63800" y2="98154"/>
                        <a14:foregroundMark x1="46200" y1="97231" x2="46200" y2="97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5363" y="5502245"/>
            <a:ext cx="2073205" cy="13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p Arrow Callout 18">
            <a:extLst>
              <a:ext uri="{FF2B5EF4-FFF2-40B4-BE49-F238E27FC236}">
                <a16:creationId xmlns:a16="http://schemas.microsoft.com/office/drawing/2014/main" id="{15957FE3-3138-8944-8F45-2BB70E3D48EB}"/>
              </a:ext>
            </a:extLst>
          </p:cNvPr>
          <p:cNvSpPr/>
          <p:nvPr/>
        </p:nvSpPr>
        <p:spPr>
          <a:xfrm>
            <a:off x="0" y="1733317"/>
            <a:ext cx="5658224" cy="5124683"/>
          </a:xfrm>
          <a:prstGeom prst="upArrowCallout">
            <a:avLst>
              <a:gd name="adj1" fmla="val 21326"/>
              <a:gd name="adj2" fmla="val 25000"/>
              <a:gd name="adj3" fmla="val 25000"/>
              <a:gd name="adj4" fmla="val 7048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Up Arrow Callout 19">
            <a:extLst>
              <a:ext uri="{FF2B5EF4-FFF2-40B4-BE49-F238E27FC236}">
                <a16:creationId xmlns:a16="http://schemas.microsoft.com/office/drawing/2014/main" id="{709789ED-5815-0140-8873-2FA222C32D5C}"/>
              </a:ext>
            </a:extLst>
          </p:cNvPr>
          <p:cNvSpPr/>
          <p:nvPr/>
        </p:nvSpPr>
        <p:spPr>
          <a:xfrm>
            <a:off x="6449359" y="1733317"/>
            <a:ext cx="5658224" cy="5124683"/>
          </a:xfrm>
          <a:prstGeom prst="upArrowCallout">
            <a:avLst>
              <a:gd name="adj1" fmla="val 26050"/>
              <a:gd name="adj2" fmla="val 25525"/>
              <a:gd name="adj3" fmla="val 25000"/>
              <a:gd name="adj4" fmla="val 6996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7E6DA-7AAD-D743-A3EB-CB515DAE40BE}"/>
              </a:ext>
            </a:extLst>
          </p:cNvPr>
          <p:cNvSpPr txBox="1"/>
          <p:nvPr/>
        </p:nvSpPr>
        <p:spPr>
          <a:xfrm>
            <a:off x="2136587" y="3919140"/>
            <a:ext cx="1385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4DDD9-258D-714D-BA0A-8FD795CE8DFB}"/>
              </a:ext>
            </a:extLst>
          </p:cNvPr>
          <p:cNvSpPr txBox="1"/>
          <p:nvPr/>
        </p:nvSpPr>
        <p:spPr>
          <a:xfrm>
            <a:off x="8585947" y="4015516"/>
            <a:ext cx="1385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A8E255-7D2C-274D-B069-A163365D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0" b="93519" l="9013" r="89700">
                        <a14:foregroundMark x1="66094" y1="9722" x2="70386" y2="10185"/>
                        <a14:foregroundMark x1="86695" y1="29167" x2="89700" y2="31019"/>
                        <a14:foregroundMark x1="46352" y1="88889" x2="41631" y2="93056"/>
                        <a14:foregroundMark x1="43348" y1="86574" x2="36481" y2="88426"/>
                        <a14:foregroundMark x1="47639" y1="93981" x2="47639" y2="87963"/>
                        <a14:foregroundMark x1="33906" y1="7870" x2="31330" y2="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703" y="4920114"/>
            <a:ext cx="2359711" cy="1929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492C95-3594-EA42-AE25-3F374B3F2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3" b="91304" l="5350" r="89712">
                        <a14:foregroundMark x1="65432" y1="8213" x2="65432" y2="8213"/>
                        <a14:foregroundMark x1="7407" y1="60386" x2="7407" y2="60386"/>
                        <a14:foregroundMark x1="5350" y1="58454" x2="5350" y2="58454"/>
                        <a14:foregroundMark x1="58436" y1="91304" x2="58436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416" y="3362940"/>
            <a:ext cx="2020226" cy="1591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53496A-A3D4-0D40-905B-8189576F4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48" b="96985" l="9486" r="95652">
                        <a14:foregroundMark x1="22134" y1="19598" x2="20158" y2="21608"/>
                        <a14:foregroundMark x1="28854" y1="16583" x2="28854" y2="16583"/>
                        <a14:foregroundMark x1="41107" y1="97487" x2="58498" y2="96482"/>
                        <a14:foregroundMark x1="95652" y1="91960" x2="91700" y2="91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218" y="3196271"/>
            <a:ext cx="1944217" cy="1527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93B729-7D89-324B-84E6-B5FDBC3EB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6" b="92623" l="10000" r="90000">
                        <a14:foregroundMark x1="36875" y1="92623" x2="36875" y2="92623"/>
                        <a14:foregroundMark x1="49375" y1="90369" x2="49375" y2="90369"/>
                        <a14:foregroundMark x1="42625" y1="87910" x2="48375" y2="8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710" y="3223448"/>
            <a:ext cx="2768025" cy="16884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36283E-5B95-3541-8EFE-62CD12DEB8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00" b="97833" l="10000" r="90000">
                        <a14:foregroundMark x1="61800" y1="4500" x2="65400" y2="6667"/>
                        <a14:foregroundMark x1="69000" y1="9667" x2="69000" y2="9667"/>
                        <a14:foregroundMark x1="44800" y1="57333" x2="33400" y2="72833"/>
                        <a14:foregroundMark x1="28800" y1="66833" x2="20000" y2="66500"/>
                        <a14:foregroundMark x1="22600" y1="76333" x2="32800" y2="72833"/>
                        <a14:foregroundMark x1="16400" y1="65500" x2="15800" y2="62167"/>
                        <a14:foregroundMark x1="11200" y1="57833" x2="18000" y2="58667"/>
                        <a14:foregroundMark x1="23600" y1="57333" x2="14800" y2="59500"/>
                        <a14:foregroundMark x1="35000" y1="78500" x2="34000" y2="88833"/>
                        <a14:foregroundMark x1="41600" y1="83667" x2="44200" y2="94333"/>
                        <a14:foregroundMark x1="50000" y1="96500" x2="61200" y2="97833"/>
                        <a14:foregroundMark x1="32400" y1="88333" x2="34000" y2="90500"/>
                        <a14:foregroundMark x1="37000" y1="93000" x2="37000" y2="90000"/>
                        <a14:foregroundMark x1="70600" y1="10167" x2="70600" y2="1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6" y="4886949"/>
            <a:ext cx="1623125" cy="1947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C978B0-065E-6745-89CF-3B7A481E4D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2128" y="5215257"/>
            <a:ext cx="2085715" cy="16677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855EE9-A4F3-144A-836B-1B58D164A4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63" b="93035" l="10000" r="93667">
                        <a14:foregroundMark x1="27333" y1="47761" x2="35667" y2="47761"/>
                        <a14:foregroundMark x1="29667" y1="10448" x2="29667" y2="10448"/>
                        <a14:foregroundMark x1="29000" y1="91045" x2="29000" y2="91045"/>
                        <a14:foregroundMark x1="93667" y1="72139" x2="93667" y2="72139"/>
                        <a14:foregroundMark x1="62333" y1="93532" x2="62333" y2="93532"/>
                        <a14:foregroundMark x1="30000" y1="7463" x2="30000" y2="7463"/>
                        <a14:foregroundMark x1="34000" y1="30348" x2="34000" y2="30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5148" y="5120287"/>
            <a:ext cx="2625316" cy="17502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54B317-2930-3B4D-BB9E-810DCF6830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3938" y1="36082" x2="23938" y2="36082"/>
                        <a14:foregroundMark x1="18533" y1="29897" x2="25097" y2="36598"/>
                        <a14:foregroundMark x1="72201" y1="61340" x2="81853" y2="7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6477" y="3294753"/>
            <a:ext cx="2703987" cy="1909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149A77-3B0B-8F4C-A107-CC0C4EA616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05" b="90960" l="2817" r="92958">
                        <a14:foregroundMark x1="8803" y1="22034" x2="9859" y2="46893"/>
                        <a14:foregroundMark x1="3169" y1="24859" x2="4225" y2="41808"/>
                        <a14:foregroundMark x1="86268" y1="46893" x2="92958" y2="57627"/>
                        <a14:foregroundMark x1="54577" y1="90960" x2="54577" y2="90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1703">
            <a:off x="6507363" y="3858862"/>
            <a:ext cx="2253329" cy="13964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B4D488-B9F5-2E46-95B3-7C8C355D82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6936" y="3519112"/>
            <a:ext cx="2454006" cy="16360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3D3A48-3216-9349-9A5A-AA3C0155D1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667" b="97500" l="1875" r="96875">
                        <a14:foregroundMark x1="20000" y1="13056" x2="51172" y2="11389"/>
                        <a14:foregroundMark x1="4375" y1="27361" x2="6875" y2="56111"/>
                        <a14:foregroundMark x1="15469" y1="9861" x2="9375" y2="19444"/>
                        <a14:foregroundMark x1="21484" y1="8194" x2="31563" y2="12222"/>
                        <a14:foregroundMark x1="55234" y1="6667" x2="55234" y2="6667"/>
                        <a14:foregroundMark x1="17969" y1="6667" x2="35078" y2="7500"/>
                        <a14:foregroundMark x1="90469" y1="23333" x2="87969" y2="52917"/>
                        <a14:foregroundMark x1="91484" y1="21806" x2="97031" y2="31389"/>
                        <a14:foregroundMark x1="56250" y1="85556" x2="56719" y2="95139"/>
                        <a14:foregroundMark x1="16484" y1="75278" x2="16484" y2="94306"/>
                        <a14:foregroundMark x1="1875" y1="87222" x2="1875" y2="97500"/>
                        <a14:foregroundMark x1="59219" y1="95972" x2="59219" y2="95972"/>
                        <a14:foregroundMark x1="58281" y1="91944" x2="61797" y2="97500"/>
                        <a14:foregroundMark x1="2891" y1="96806" x2="2891" y2="9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239" y="5573829"/>
            <a:ext cx="2073205" cy="13091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002496-C07B-CB4F-8008-4B9C2D59B3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98154" l="7600" r="90000">
                        <a14:foregroundMark x1="7600" y1="46154" x2="11800" y2="91385"/>
                        <a14:foregroundMark x1="14600" y1="81538" x2="16200" y2="97231"/>
                        <a14:foregroundMark x1="60000" y1="4000" x2="59000" y2="12308"/>
                        <a14:foregroundMark x1="62200" y1="83077" x2="63800" y2="98154"/>
                        <a14:foregroundMark x1="46200" y1="97231" x2="46200" y2="97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5363" y="5502245"/>
            <a:ext cx="2073205" cy="134758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F4A26D2-C013-7040-B7A6-C003A908FD6B}"/>
              </a:ext>
            </a:extLst>
          </p:cNvPr>
          <p:cNvGrpSpPr/>
          <p:nvPr/>
        </p:nvGrpSpPr>
        <p:grpSpPr>
          <a:xfrm>
            <a:off x="1596810" y="-1"/>
            <a:ext cx="2464601" cy="1730123"/>
            <a:chOff x="6679382" y="3860894"/>
            <a:chExt cx="2464601" cy="17573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3D8A66-DF87-9E4C-9463-A574ECDFA89A}"/>
                </a:ext>
              </a:extLst>
            </p:cNvPr>
            <p:cNvSpPr/>
            <p:nvPr/>
          </p:nvSpPr>
          <p:spPr>
            <a:xfrm>
              <a:off x="6700823" y="3860894"/>
              <a:ext cx="2443160" cy="175736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6E5B3-4460-D340-AACD-0032B0DCBBB0}"/>
                </a:ext>
              </a:extLst>
            </p:cNvPr>
            <p:cNvSpPr txBox="1"/>
            <p:nvPr/>
          </p:nvSpPr>
          <p:spPr>
            <a:xfrm>
              <a:off x="6679382" y="4024580"/>
              <a:ext cx="24574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endParaRPr lang="en-US" sz="40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6CB94B-EA57-3E43-B1BA-962BDBB8C136}"/>
              </a:ext>
            </a:extLst>
          </p:cNvPr>
          <p:cNvGrpSpPr/>
          <p:nvPr/>
        </p:nvGrpSpPr>
        <p:grpSpPr>
          <a:xfrm>
            <a:off x="8019429" y="0"/>
            <a:ext cx="2443160" cy="1702884"/>
            <a:chOff x="9615462" y="3924112"/>
            <a:chExt cx="2443160" cy="1757362"/>
          </a:xfrm>
          <a:solidFill>
            <a:srgbClr val="F57933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28295C-F1CF-E44B-A625-69B357FD5749}"/>
                </a:ext>
              </a:extLst>
            </p:cNvPr>
            <p:cNvSpPr/>
            <p:nvPr/>
          </p:nvSpPr>
          <p:spPr>
            <a:xfrm>
              <a:off x="9615462" y="3924112"/>
              <a:ext cx="2443160" cy="1757362"/>
            </a:xfrm>
            <a:prstGeom prst="rect">
              <a:avLst/>
            </a:prstGeom>
            <a:grpFill/>
            <a:ln>
              <a:solidFill>
                <a:srgbClr val="F57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7AD56F-2872-1344-AA42-EF7958353504}"/>
                </a:ext>
              </a:extLst>
            </p:cNvPr>
            <p:cNvSpPr txBox="1"/>
            <p:nvPr/>
          </p:nvSpPr>
          <p:spPr>
            <a:xfrm>
              <a:off x="9615462" y="4024581"/>
              <a:ext cx="2443160" cy="1365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40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Súc</a:t>
              </a:r>
              <a:endParaRPr lang="en-US" sz="40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9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0000">
              <a:schemeClr val="accent5">
                <a:lumMod val="17000"/>
                <a:lumOff val="83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EBC483-7063-0B42-8ABF-4905BE2F3A28}"/>
              </a:ext>
            </a:extLst>
          </p:cNvPr>
          <p:cNvGrpSpPr/>
          <p:nvPr/>
        </p:nvGrpSpPr>
        <p:grpSpPr>
          <a:xfrm>
            <a:off x="1596810" y="-1"/>
            <a:ext cx="2464601" cy="1730123"/>
            <a:chOff x="6679382" y="3860894"/>
            <a:chExt cx="2464601" cy="17573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1B3796-E6C7-8440-A55F-1C5BE66F01B7}"/>
                </a:ext>
              </a:extLst>
            </p:cNvPr>
            <p:cNvSpPr/>
            <p:nvPr/>
          </p:nvSpPr>
          <p:spPr>
            <a:xfrm>
              <a:off x="6700823" y="3860894"/>
              <a:ext cx="2443160" cy="175736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AB59C-B0BF-BF44-91F6-8818C231094D}"/>
                </a:ext>
              </a:extLst>
            </p:cNvPr>
            <p:cNvSpPr txBox="1"/>
            <p:nvPr/>
          </p:nvSpPr>
          <p:spPr>
            <a:xfrm>
              <a:off x="6679382" y="3884563"/>
              <a:ext cx="2457441" cy="46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24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endParaRPr lang="en-US" sz="24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9A18355-CBAF-FF4C-B575-863089AC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08" y="580986"/>
            <a:ext cx="1644406" cy="10557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698E26-E5A8-D540-B492-4600AB1C9DA3}"/>
              </a:ext>
            </a:extLst>
          </p:cNvPr>
          <p:cNvGrpSpPr/>
          <p:nvPr/>
        </p:nvGrpSpPr>
        <p:grpSpPr>
          <a:xfrm>
            <a:off x="8130589" y="13618"/>
            <a:ext cx="2443160" cy="1702884"/>
            <a:chOff x="9615462" y="3924112"/>
            <a:chExt cx="2443160" cy="1757362"/>
          </a:xfrm>
          <a:solidFill>
            <a:srgbClr val="F5793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460931-6FD6-6B41-B3A0-8694FCA981DA}"/>
                </a:ext>
              </a:extLst>
            </p:cNvPr>
            <p:cNvSpPr/>
            <p:nvPr/>
          </p:nvSpPr>
          <p:spPr>
            <a:xfrm>
              <a:off x="9615462" y="3924112"/>
              <a:ext cx="2443160" cy="1757362"/>
            </a:xfrm>
            <a:prstGeom prst="rect">
              <a:avLst/>
            </a:prstGeom>
            <a:grpFill/>
            <a:ln>
              <a:solidFill>
                <a:srgbClr val="F57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501527-A9E5-0E46-9A95-2DB6E4577EAB}"/>
                </a:ext>
              </a:extLst>
            </p:cNvPr>
            <p:cNvSpPr txBox="1"/>
            <p:nvPr/>
          </p:nvSpPr>
          <p:spPr>
            <a:xfrm>
              <a:off x="9615462" y="4024581"/>
              <a:ext cx="2443160" cy="5081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b="1" dirty="0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Gia </a:t>
              </a:r>
              <a:r>
                <a:rPr lang="en-US" sz="2600" b="1" dirty="0" err="1">
                  <a:solidFill>
                    <a:srgbClr val="151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Súc</a:t>
              </a:r>
              <a:endParaRPr lang="en-US" sz="26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58DD491-BF95-E245-99ED-EFC5CCC1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25" y="580985"/>
            <a:ext cx="1641687" cy="1080721"/>
          </a:xfrm>
          <a:prstGeom prst="rect">
            <a:avLst/>
          </a:prstGeom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A8068E8C-AFEC-E245-BB44-9EB03B7CC121}"/>
              </a:ext>
            </a:extLst>
          </p:cNvPr>
          <p:cNvSpPr/>
          <p:nvPr/>
        </p:nvSpPr>
        <p:spPr>
          <a:xfrm>
            <a:off x="0" y="1733317"/>
            <a:ext cx="5658224" cy="5124683"/>
          </a:xfrm>
          <a:prstGeom prst="upArrowCallout">
            <a:avLst>
              <a:gd name="adj1" fmla="val 21326"/>
              <a:gd name="adj2" fmla="val 25000"/>
              <a:gd name="adj3" fmla="val 25000"/>
              <a:gd name="adj4" fmla="val 7048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60DADD-9AA9-6449-BF49-9D3F0BBDC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0" b="93519" l="9013" r="89700">
                        <a14:foregroundMark x1="66094" y1="9722" x2="70386" y2="10185"/>
                        <a14:foregroundMark x1="86695" y1="29167" x2="89700" y2="31019"/>
                        <a14:foregroundMark x1="46352" y1="88889" x2="41631" y2="93056"/>
                        <a14:foregroundMark x1="43348" y1="86574" x2="36481" y2="88426"/>
                        <a14:foregroundMark x1="47639" y1="93981" x2="47639" y2="87963"/>
                        <a14:foregroundMark x1="33906" y1="7870" x2="31330" y2="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703" y="4920114"/>
            <a:ext cx="2359711" cy="1929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62ECF9-19CE-314E-AB82-04C048328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" b="91304" l="5350" r="89712">
                        <a14:foregroundMark x1="65432" y1="8213" x2="65432" y2="8213"/>
                        <a14:foregroundMark x1="7407" y1="60386" x2="7407" y2="60386"/>
                        <a14:foregroundMark x1="5350" y1="58454" x2="5350" y2="58454"/>
                        <a14:foregroundMark x1="58436" y1="91304" x2="58436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416" y="3362940"/>
            <a:ext cx="2020226" cy="1591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979D8D-B452-0A4F-9B23-D336F698B2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48" b="96985" l="9486" r="95652">
                        <a14:foregroundMark x1="22134" y1="19598" x2="20158" y2="21608"/>
                        <a14:foregroundMark x1="28854" y1="16583" x2="28854" y2="16583"/>
                        <a14:foregroundMark x1="41107" y1="97487" x2="58498" y2="96482"/>
                        <a14:foregroundMark x1="95652" y1="91960" x2="91700" y2="91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218" y="3196271"/>
            <a:ext cx="1944217" cy="1527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CCBEB-2FC5-1944-BC00-F8B00BFF0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36" b="92623" l="10000" r="90000">
                        <a14:foregroundMark x1="36875" y1="92623" x2="36875" y2="92623"/>
                        <a14:foregroundMark x1="49375" y1="90369" x2="49375" y2="90369"/>
                        <a14:foregroundMark x1="42625" y1="87910" x2="48375" y2="8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710" y="3223448"/>
            <a:ext cx="2768025" cy="1688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59C39D-AC64-284D-9CB0-D11F8618F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0" b="97833" l="10000" r="90000">
                        <a14:foregroundMark x1="61800" y1="4500" x2="65400" y2="6667"/>
                        <a14:foregroundMark x1="69000" y1="9667" x2="69000" y2="9667"/>
                        <a14:foregroundMark x1="44800" y1="57333" x2="33400" y2="72833"/>
                        <a14:foregroundMark x1="28800" y1="66833" x2="20000" y2="66500"/>
                        <a14:foregroundMark x1="22600" y1="76333" x2="32800" y2="72833"/>
                        <a14:foregroundMark x1="16400" y1="65500" x2="15800" y2="62167"/>
                        <a14:foregroundMark x1="11200" y1="57833" x2="18000" y2="58667"/>
                        <a14:foregroundMark x1="23600" y1="57333" x2="14800" y2="59500"/>
                        <a14:foregroundMark x1="35000" y1="78500" x2="34000" y2="88833"/>
                        <a14:foregroundMark x1="41600" y1="83667" x2="44200" y2="94333"/>
                        <a14:foregroundMark x1="50000" y1="96500" x2="61200" y2="97833"/>
                        <a14:foregroundMark x1="32400" y1="88333" x2="34000" y2="90500"/>
                        <a14:foregroundMark x1="37000" y1="93000" x2="37000" y2="90000"/>
                        <a14:foregroundMark x1="70600" y1="10167" x2="70600" y2="1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6" y="4886949"/>
            <a:ext cx="1623125" cy="19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2F93C-C6ED-6F42-A1D6-92FF68E13A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128" y="5215257"/>
            <a:ext cx="2085715" cy="1667736"/>
          </a:xfrm>
          <a:prstGeom prst="rect">
            <a:avLst/>
          </a:prstGeom>
        </p:spPr>
      </p:pic>
      <p:sp>
        <p:nvSpPr>
          <p:cNvPr id="19" name="Up Arrow Callout 18">
            <a:extLst>
              <a:ext uri="{FF2B5EF4-FFF2-40B4-BE49-F238E27FC236}">
                <a16:creationId xmlns:a16="http://schemas.microsoft.com/office/drawing/2014/main" id="{5008AAE7-CF28-0F4C-9A60-9F8560E851EF}"/>
              </a:ext>
            </a:extLst>
          </p:cNvPr>
          <p:cNvSpPr/>
          <p:nvPr/>
        </p:nvSpPr>
        <p:spPr>
          <a:xfrm>
            <a:off x="6449359" y="1733317"/>
            <a:ext cx="5658224" cy="5124683"/>
          </a:xfrm>
          <a:prstGeom prst="upArrowCallout">
            <a:avLst>
              <a:gd name="adj1" fmla="val 26050"/>
              <a:gd name="adj2" fmla="val 25525"/>
              <a:gd name="adj3" fmla="val 25000"/>
              <a:gd name="adj4" fmla="val 6996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15D65-7A3B-1B4D-98DE-DF2E5E3880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463" b="93035" l="10000" r="93667">
                        <a14:foregroundMark x1="27333" y1="47761" x2="35667" y2="47761"/>
                        <a14:foregroundMark x1="29667" y1="10448" x2="29667" y2="10448"/>
                        <a14:foregroundMark x1="29000" y1="91045" x2="29000" y2="91045"/>
                        <a14:foregroundMark x1="93667" y1="72139" x2="93667" y2="72139"/>
                        <a14:foregroundMark x1="62333" y1="93532" x2="62333" y2="93532"/>
                        <a14:foregroundMark x1="30000" y1="7463" x2="30000" y2="7463"/>
                        <a14:foregroundMark x1="34000" y1="30348" x2="34000" y2="30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5148" y="5120287"/>
            <a:ext cx="2625316" cy="1750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8CE414-928C-BC49-A367-00F721B586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3938" y1="36082" x2="23938" y2="36082"/>
                        <a14:foregroundMark x1="18533" y1="29897" x2="25097" y2="36598"/>
                        <a14:foregroundMark x1="72201" y1="61340" x2="81853" y2="7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6477" y="3294753"/>
            <a:ext cx="2703987" cy="19097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CEA7D4-03CE-EF47-AD76-B80E22E0CE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05" b="90960" l="2817" r="92958">
                        <a14:foregroundMark x1="8803" y1="22034" x2="9859" y2="46893"/>
                        <a14:foregroundMark x1="3169" y1="24859" x2="4225" y2="41808"/>
                        <a14:foregroundMark x1="86268" y1="46893" x2="92958" y2="57627"/>
                        <a14:foregroundMark x1="54577" y1="90960" x2="54577" y2="90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1703">
            <a:off x="6507363" y="3858862"/>
            <a:ext cx="2253329" cy="1396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73BCF4-8E9A-7041-9AA7-0D5F7CDE8D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6936" y="3519112"/>
            <a:ext cx="2454006" cy="1636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0DBBCE-F0D5-6043-90A2-F6BA834784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667" b="97500" l="1875" r="96875">
                        <a14:foregroundMark x1="20000" y1="13056" x2="51172" y2="11389"/>
                        <a14:foregroundMark x1="4375" y1="27361" x2="6875" y2="56111"/>
                        <a14:foregroundMark x1="15469" y1="9861" x2="9375" y2="19444"/>
                        <a14:foregroundMark x1="21484" y1="8194" x2="31563" y2="12222"/>
                        <a14:foregroundMark x1="55234" y1="6667" x2="55234" y2="6667"/>
                        <a14:foregroundMark x1="17969" y1="6667" x2="35078" y2="7500"/>
                        <a14:foregroundMark x1="90469" y1="23333" x2="87969" y2="52917"/>
                        <a14:foregroundMark x1="91484" y1="21806" x2="97031" y2="31389"/>
                        <a14:foregroundMark x1="56250" y1="85556" x2="56719" y2="95139"/>
                        <a14:foregroundMark x1="16484" y1="75278" x2="16484" y2="94306"/>
                        <a14:foregroundMark x1="1875" y1="87222" x2="1875" y2="97500"/>
                        <a14:foregroundMark x1="59219" y1="95972" x2="59219" y2="95972"/>
                        <a14:foregroundMark x1="58281" y1="91944" x2="61797" y2="97500"/>
                        <a14:foregroundMark x1="2891" y1="96806" x2="2891" y2="9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239" y="5573829"/>
            <a:ext cx="2073205" cy="13091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C96E97-3AD3-C24C-B4FD-1B28A18199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98154" l="7600" r="90000">
                        <a14:foregroundMark x1="7600" y1="46154" x2="11800" y2="91385"/>
                        <a14:foregroundMark x1="14600" y1="81538" x2="16200" y2="97231"/>
                        <a14:foregroundMark x1="60000" y1="4000" x2="59000" y2="12308"/>
                        <a14:foregroundMark x1="62200" y1="83077" x2="63800" y2="98154"/>
                        <a14:foregroundMark x1="46200" y1="97231" x2="46200" y2="97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5363" y="5502245"/>
            <a:ext cx="2073205" cy="13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1066B1-DBE7-5A4F-9C31-DDCF26B5912C}"/>
              </a:ext>
            </a:extLst>
          </p:cNvPr>
          <p:cNvSpPr txBox="1"/>
          <p:nvPr/>
        </p:nvSpPr>
        <p:spPr>
          <a:xfrm>
            <a:off x="4906297" y="312644"/>
            <a:ext cx="72857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200" b="1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b="1" dirty="0">
              <a:solidFill>
                <a:srgbClr val="151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151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76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174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43</cp:revision>
  <dcterms:created xsi:type="dcterms:W3CDTF">2021-11-30T02:54:03Z</dcterms:created>
  <dcterms:modified xsi:type="dcterms:W3CDTF">2023-02-27T09:03:37Z</dcterms:modified>
</cp:coreProperties>
</file>